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9" r:id="rId3"/>
    <p:sldId id="257" r:id="rId4"/>
    <p:sldId id="261" r:id="rId5"/>
    <p:sldId id="258" r:id="rId6"/>
    <p:sldId id="260" r:id="rId7"/>
  </p:sldIdLst>
  <p:sldSz cx="12192000" cy="6858000"/>
  <p:notesSz cx="6858000" cy="9144000"/>
  <p:embeddedFontLst>
    <p:embeddedFont>
      <p:font typeface="Arial Black" panose="020B0604020202020204" pitchFamily="34" charset="0"/>
      <p:bold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52C"/>
    <a:srgbClr val="00AEEF"/>
    <a:srgbClr val="D4CA9F"/>
    <a:srgbClr val="BEB17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/>
    <p:restoredTop sz="94901"/>
  </p:normalViewPr>
  <p:slideViewPr>
    <p:cSldViewPr snapToGrid="0">
      <p:cViewPr varScale="1">
        <p:scale>
          <a:sx n="95" d="100"/>
          <a:sy n="95" d="100"/>
        </p:scale>
        <p:origin x="19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7AAC4-3EBE-2348-9D03-A188A5062B99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99D07-A9F8-3843-9E24-9D3DDF47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5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99D07-A9F8-3843-9E24-9D3DDF479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4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29C50-0A76-53D5-AD6E-09964F266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76AA9-4045-678D-30CF-734B01193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5E7EBA-0268-DA64-B55F-486ED556A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DFD6A-DC8B-55EF-4FA3-EEBFB5E24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99D07-A9F8-3843-9E24-9D3DDF4798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EC8F7-156B-1ACA-2940-67622A61F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2F5D9-BE31-D4BB-61BD-275AB4B1B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B5BA1-2235-3240-2033-F1D60E353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51C58-5BFB-8790-73CE-867C73BC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1A540-A446-18E8-A953-849C7C3D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6F0B-1E6E-022F-8807-5672E23E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47299-4157-CDD4-22F8-FBEB16A02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30E21-78AF-D365-0DEC-40B83E4F0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917DD-80D5-2758-6DF5-A3396947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E7139-E7AF-79E3-5D02-D42572AC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4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2358A-1539-CBC0-0A9C-E4CC600C0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FB1F7-4C22-4557-2CAC-C66C60B04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BAE1C-11D3-AC0C-7FE4-B6CF0FE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ABD1D-3DCE-2982-E747-BB901A4A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03BB9-C22A-4258-6130-2372A67B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D9C3C-48E1-E47D-CBA6-149521F4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478F8-2A46-8BD4-29A9-3E2AE4853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D69BD-982C-309D-01EA-B01938C2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6279E-0DEB-D878-7B69-F215B663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BD113-0510-1827-7673-59681794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9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FE9E-9DC7-6EAF-52C6-763F4F79F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C4627-EFD1-2459-07B5-C2E43F9B5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C60A4-7520-87DD-D401-543C4BCB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8E4A0-68E9-1379-74AA-34A16437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8209E-A431-E607-36ED-AF3B41EA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8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32C6-1F9C-F260-5995-304087E1C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7B784-F18A-1F37-67E5-406F3E81B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C9BD2-7E9B-769B-3122-7A6E8982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312E3-72C0-A204-AAD3-1ECCE00B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61166-7A8E-C630-608A-CC6811D8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FB3CE-7BDF-F1FD-4838-FC3CBD48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6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26F7-DC65-0A9C-C1D2-E414E66B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41851-886D-C928-71D9-41F511FC4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F7A42-2B83-D2A1-AC83-7C9A7A23A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0D943-FB71-BDA7-2B12-78FB1BCF25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E43B2C-D84A-9B30-2102-C64DFDA0C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9D68B7-1ACB-F699-1926-48FAD94A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692C9-7800-EFAF-B3BC-B652C8CF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1D7AA5-9E3C-E296-5A49-735D66750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25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DD3E-CC82-69F1-E637-B6FD00E8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36A0D6-640A-461B-D8B5-D891D70F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67396-3E12-58D5-EE8E-3E9863295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EF1EA-6BA4-E120-4B89-CDB0001D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8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18DD83-8A3D-3E40-0483-1DFA6A7D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400E9-7D84-FE3E-41BE-9093671D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4B666-4BEB-F8E2-5E3D-B5F64789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A5C69-7329-7C2F-37B1-BD35D295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70623-F5BB-3906-0663-1D30EA208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BDCF3-6AD1-E411-1248-65269283A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C9B3C-A551-709D-D69C-847113CA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19C6B-4B3A-0181-DE8F-91A1EA85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E675E-CF40-649B-AFA8-E9724F6D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3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543A-E965-3560-3AA6-B5410365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DA1D6-33F2-A2EE-31C6-1970BA2AB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4809D-CFAF-04AF-6E6E-D26571B84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95621-07EF-50B8-5C84-52B3B6DF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559E8-39B3-1003-18F8-89430EAB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6FC94-6602-BAA9-4858-881EF539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41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652DA-73FD-A5C4-F6EB-205BECC5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11725-F498-2A2A-3BA3-80428B131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E6D34-499D-FF4B-0D8D-4F48B2555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016578-12E4-3E47-8C01-94FFE603404A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68C54-7188-E314-45B0-9837D999C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4375-582E-7660-32DE-E641538D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1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A3F3-387C-87B2-C9DD-84E2386DC0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1D252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SLIDE </a:t>
            </a:r>
            <a:r>
              <a:rPr lang="en-US" b="1" dirty="0">
                <a:solidFill>
                  <a:srgbClr val="BEB17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E7000-0E06-7E14-1E31-DC4CC13B8F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D25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</a:t>
            </a:r>
          </a:p>
        </p:txBody>
      </p:sp>
      <p:pic>
        <p:nvPicPr>
          <p:cNvPr id="5" name="Picture 4" descr="A logo with leaves on it&#10;&#10;AI-generated content may be incorrect.">
            <a:extLst>
              <a:ext uri="{FF2B5EF4-FFF2-40B4-BE49-F238E27FC236}">
                <a16:creationId xmlns:a16="http://schemas.microsoft.com/office/drawing/2014/main" id="{0F9CB34E-52A3-A73B-1C32-EA6E54E5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1" y="5075582"/>
            <a:ext cx="1861930" cy="1861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689A3B-C0BF-E8D1-6066-E5FB69A045D9}"/>
              </a:ext>
            </a:extLst>
          </p:cNvPr>
          <p:cNvCxnSpPr>
            <a:cxnSpLocks/>
          </p:cNvCxnSpPr>
          <p:nvPr/>
        </p:nvCxnSpPr>
        <p:spPr>
          <a:xfrm>
            <a:off x="11479696" y="6136914"/>
            <a:ext cx="712304" cy="0"/>
          </a:xfrm>
          <a:prstGeom prst="line">
            <a:avLst/>
          </a:prstGeom>
          <a:ln w="63500">
            <a:solidFill>
              <a:srgbClr val="BEB1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2CDA57-2A8A-C6AE-F731-168088E15C76}"/>
              </a:ext>
            </a:extLst>
          </p:cNvPr>
          <p:cNvCxnSpPr>
            <a:cxnSpLocks/>
          </p:cNvCxnSpPr>
          <p:nvPr/>
        </p:nvCxnSpPr>
        <p:spPr>
          <a:xfrm>
            <a:off x="0" y="6136914"/>
            <a:ext cx="9826742" cy="0"/>
          </a:xfrm>
          <a:prstGeom prst="line">
            <a:avLst/>
          </a:prstGeom>
          <a:ln w="63500">
            <a:solidFill>
              <a:srgbClr val="BEB1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A069AB-00EB-ED95-0D0A-0CCB8035012B}"/>
              </a:ext>
            </a:extLst>
          </p:cNvPr>
          <p:cNvCxnSpPr>
            <a:cxnSpLocks/>
          </p:cNvCxnSpPr>
          <p:nvPr/>
        </p:nvCxnSpPr>
        <p:spPr>
          <a:xfrm>
            <a:off x="0" y="98474"/>
            <a:ext cx="12192000" cy="0"/>
          </a:xfrm>
          <a:prstGeom prst="line">
            <a:avLst/>
          </a:prstGeom>
          <a:ln w="193675">
            <a:solidFill>
              <a:srgbClr val="1D25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394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5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87DBAD-B70B-4DA6-4343-324253F5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trees in the background&#10;&#10;AI-generated content may be incorrect.">
            <a:extLst>
              <a:ext uri="{FF2B5EF4-FFF2-40B4-BE49-F238E27FC236}">
                <a16:creationId xmlns:a16="http://schemas.microsoft.com/office/drawing/2014/main" id="{B45CC9FE-1C31-7DC2-B06D-05AB41C383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b="15730"/>
          <a:stretch/>
        </p:blipFill>
        <p:spPr>
          <a:xfrm>
            <a:off x="0" y="0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83EEA-99BA-294D-EF03-626FEEF8A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7713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ALTERNATE</a:t>
            </a:r>
            <a:r>
              <a:rPr lang="en-US" b="1" dirty="0">
                <a:solidFill>
                  <a:srgbClr val="1D252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rgbClr val="D4CA9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FF6DE-B0C0-2D4F-4B60-392B61809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89813"/>
            <a:ext cx="9144000" cy="1655762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AE8FA-404D-0BCD-3103-2B9CCB3DA3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10531" y="5075582"/>
            <a:ext cx="1861930" cy="1861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1A9E33-0C21-739B-ADD4-6EAFE1706650}"/>
              </a:ext>
            </a:extLst>
          </p:cNvPr>
          <p:cNvCxnSpPr>
            <a:cxnSpLocks/>
          </p:cNvCxnSpPr>
          <p:nvPr/>
        </p:nvCxnSpPr>
        <p:spPr>
          <a:xfrm>
            <a:off x="11479696" y="6136914"/>
            <a:ext cx="712304" cy="0"/>
          </a:xfrm>
          <a:prstGeom prst="line">
            <a:avLst/>
          </a:prstGeom>
          <a:ln w="63500">
            <a:solidFill>
              <a:srgbClr val="D4CA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F50DF0-4FDA-08E4-FDDE-1BDEF17E5B8A}"/>
              </a:ext>
            </a:extLst>
          </p:cNvPr>
          <p:cNvCxnSpPr>
            <a:cxnSpLocks/>
          </p:cNvCxnSpPr>
          <p:nvPr/>
        </p:nvCxnSpPr>
        <p:spPr>
          <a:xfrm>
            <a:off x="0" y="6136914"/>
            <a:ext cx="9826742" cy="0"/>
          </a:xfrm>
          <a:prstGeom prst="line">
            <a:avLst/>
          </a:prstGeom>
          <a:ln w="63500">
            <a:solidFill>
              <a:srgbClr val="D4CA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96AF91-C074-764F-447E-0A297F7C5F02}"/>
              </a:ext>
            </a:extLst>
          </p:cNvPr>
          <p:cNvCxnSpPr>
            <a:cxnSpLocks/>
          </p:cNvCxnSpPr>
          <p:nvPr/>
        </p:nvCxnSpPr>
        <p:spPr>
          <a:xfrm>
            <a:off x="0" y="98474"/>
            <a:ext cx="12192000" cy="0"/>
          </a:xfrm>
          <a:prstGeom prst="line">
            <a:avLst/>
          </a:prstGeom>
          <a:ln w="193675">
            <a:solidFill>
              <a:srgbClr val="1D25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011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AA05-F1B0-7867-8DB9-ECFB559A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D252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</a:t>
            </a:r>
            <a:r>
              <a:rPr lang="en-US" b="1" dirty="0">
                <a:solidFill>
                  <a:srgbClr val="BEB17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4C892-A0E6-BC51-DF22-A264A8597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Template</a:t>
            </a:r>
          </a:p>
        </p:txBody>
      </p:sp>
      <p:pic>
        <p:nvPicPr>
          <p:cNvPr id="4" name="Picture 3" descr="A logo with leaves on it&#10;&#10;AI-generated content may be incorrect.">
            <a:extLst>
              <a:ext uri="{FF2B5EF4-FFF2-40B4-BE49-F238E27FC236}">
                <a16:creationId xmlns:a16="http://schemas.microsoft.com/office/drawing/2014/main" id="{6C9FEDA1-48F7-1904-7DA4-DC0A32EF8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531" y="5075582"/>
            <a:ext cx="1861930" cy="1861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7E68CB-353A-DF92-3878-CCBDD0C30E3D}"/>
              </a:ext>
            </a:extLst>
          </p:cNvPr>
          <p:cNvCxnSpPr>
            <a:cxnSpLocks/>
          </p:cNvCxnSpPr>
          <p:nvPr/>
        </p:nvCxnSpPr>
        <p:spPr>
          <a:xfrm>
            <a:off x="11479696" y="6136914"/>
            <a:ext cx="712304" cy="0"/>
          </a:xfrm>
          <a:prstGeom prst="line">
            <a:avLst/>
          </a:prstGeom>
          <a:ln w="63500">
            <a:solidFill>
              <a:srgbClr val="BEB1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D95882-AA70-4061-DDD0-C5364D061404}"/>
              </a:ext>
            </a:extLst>
          </p:cNvPr>
          <p:cNvCxnSpPr>
            <a:cxnSpLocks/>
          </p:cNvCxnSpPr>
          <p:nvPr/>
        </p:nvCxnSpPr>
        <p:spPr>
          <a:xfrm>
            <a:off x="0" y="6136914"/>
            <a:ext cx="9826742" cy="0"/>
          </a:xfrm>
          <a:prstGeom prst="line">
            <a:avLst/>
          </a:prstGeom>
          <a:ln w="63500">
            <a:solidFill>
              <a:srgbClr val="BEB1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730A59-DC35-2D10-3BE1-59592707D36A}"/>
              </a:ext>
            </a:extLst>
          </p:cNvPr>
          <p:cNvCxnSpPr>
            <a:cxnSpLocks/>
          </p:cNvCxnSpPr>
          <p:nvPr/>
        </p:nvCxnSpPr>
        <p:spPr>
          <a:xfrm>
            <a:off x="0" y="98474"/>
            <a:ext cx="12192000" cy="0"/>
          </a:xfrm>
          <a:prstGeom prst="line">
            <a:avLst/>
          </a:prstGeom>
          <a:ln w="193675">
            <a:solidFill>
              <a:srgbClr val="1D25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020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3A29B-2DB5-967E-5E8E-45B5699B1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BEEFE0-2540-0934-C34C-D5CD84063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436880"/>
            <a:ext cx="12192000" cy="6421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0B9A4-293C-F45D-5D06-9DC8E435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D252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ALTERNATE </a:t>
            </a:r>
            <a:r>
              <a:rPr lang="en-US" b="1" dirty="0">
                <a:solidFill>
                  <a:srgbClr val="BEB17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TEMPLATE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930F1-72CC-5240-F7BC-396C335E7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Template</a:t>
            </a:r>
          </a:p>
        </p:txBody>
      </p:sp>
      <p:pic>
        <p:nvPicPr>
          <p:cNvPr id="4" name="Picture 3" descr="A logo with leaves on it&#10;&#10;AI-generated content may be incorrect.">
            <a:extLst>
              <a:ext uri="{FF2B5EF4-FFF2-40B4-BE49-F238E27FC236}">
                <a16:creationId xmlns:a16="http://schemas.microsoft.com/office/drawing/2014/main" id="{DF5113CA-B7A4-D429-B6BA-474E8434C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1" y="5075582"/>
            <a:ext cx="1861930" cy="1861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802358-1E14-2E69-B7BF-8744BCDE350B}"/>
              </a:ext>
            </a:extLst>
          </p:cNvPr>
          <p:cNvCxnSpPr>
            <a:cxnSpLocks/>
          </p:cNvCxnSpPr>
          <p:nvPr/>
        </p:nvCxnSpPr>
        <p:spPr>
          <a:xfrm>
            <a:off x="11479696" y="6136914"/>
            <a:ext cx="712304" cy="0"/>
          </a:xfrm>
          <a:prstGeom prst="line">
            <a:avLst/>
          </a:prstGeom>
          <a:ln w="63500">
            <a:solidFill>
              <a:srgbClr val="BEB1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5B8817-1156-15B4-D751-14D58785C109}"/>
              </a:ext>
            </a:extLst>
          </p:cNvPr>
          <p:cNvCxnSpPr>
            <a:cxnSpLocks/>
          </p:cNvCxnSpPr>
          <p:nvPr/>
        </p:nvCxnSpPr>
        <p:spPr>
          <a:xfrm>
            <a:off x="0" y="6136914"/>
            <a:ext cx="9826742" cy="0"/>
          </a:xfrm>
          <a:prstGeom prst="line">
            <a:avLst/>
          </a:prstGeom>
          <a:ln w="63500">
            <a:solidFill>
              <a:srgbClr val="BEB1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B8A1F3-2D0A-4C35-514D-EFB27F106B96}"/>
              </a:ext>
            </a:extLst>
          </p:cNvPr>
          <p:cNvCxnSpPr>
            <a:cxnSpLocks/>
          </p:cNvCxnSpPr>
          <p:nvPr/>
        </p:nvCxnSpPr>
        <p:spPr>
          <a:xfrm>
            <a:off x="0" y="98474"/>
            <a:ext cx="12192000" cy="0"/>
          </a:xfrm>
          <a:prstGeom prst="line">
            <a:avLst/>
          </a:prstGeom>
          <a:ln w="193675">
            <a:solidFill>
              <a:srgbClr val="1D25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519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FD8FF8-B5DC-357D-539A-5ADDB153C8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436880"/>
            <a:ext cx="12192000" cy="6421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D4014F-4982-C0EE-C335-11DB2D32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BEB17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ALTERNATE</a:t>
            </a: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83D7B-C401-A408-61BF-D04FB4DAB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Template</a:t>
            </a:r>
          </a:p>
        </p:txBody>
      </p:sp>
      <p:pic>
        <p:nvPicPr>
          <p:cNvPr id="4" name="Picture 3" descr="A logo with leaves on it&#10;&#10;AI-generated content may be incorrect.">
            <a:extLst>
              <a:ext uri="{FF2B5EF4-FFF2-40B4-BE49-F238E27FC236}">
                <a16:creationId xmlns:a16="http://schemas.microsoft.com/office/drawing/2014/main" id="{76A017D8-33DA-BD9C-37E5-EBDC547D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1" y="535480"/>
            <a:ext cx="1861930" cy="1861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D77C83-3393-8274-4A53-5398337EB47F}"/>
              </a:ext>
            </a:extLst>
          </p:cNvPr>
          <p:cNvCxnSpPr>
            <a:cxnSpLocks/>
          </p:cNvCxnSpPr>
          <p:nvPr/>
        </p:nvCxnSpPr>
        <p:spPr>
          <a:xfrm>
            <a:off x="11479696" y="1596812"/>
            <a:ext cx="712304" cy="0"/>
          </a:xfrm>
          <a:prstGeom prst="line">
            <a:avLst/>
          </a:prstGeom>
          <a:ln w="63500">
            <a:solidFill>
              <a:srgbClr val="BEB1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A6759A-3444-C56E-D067-0D54B1A7FB73}"/>
              </a:ext>
            </a:extLst>
          </p:cNvPr>
          <p:cNvCxnSpPr>
            <a:cxnSpLocks/>
          </p:cNvCxnSpPr>
          <p:nvPr/>
        </p:nvCxnSpPr>
        <p:spPr>
          <a:xfrm>
            <a:off x="0" y="1596812"/>
            <a:ext cx="9826742" cy="0"/>
          </a:xfrm>
          <a:prstGeom prst="line">
            <a:avLst/>
          </a:prstGeom>
          <a:ln w="63500">
            <a:solidFill>
              <a:srgbClr val="BEB1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86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A3076-B414-2A57-63B9-74021A067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E13BB0-9940-E632-82B3-FC72A68CCB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436880"/>
            <a:ext cx="12192000" cy="6421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C0CB5-6A21-6782-F0AD-917D8DE1B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BEB17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ALTERNATE</a:t>
            </a: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 SLIDE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40431-1F03-21F1-BFA7-8A93F56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Template</a:t>
            </a:r>
          </a:p>
        </p:txBody>
      </p:sp>
      <p:pic>
        <p:nvPicPr>
          <p:cNvPr id="4" name="Picture 3" descr="A logo with leaves on it&#10;&#10;AI-generated content may be incorrect.">
            <a:extLst>
              <a:ext uri="{FF2B5EF4-FFF2-40B4-BE49-F238E27FC236}">
                <a16:creationId xmlns:a16="http://schemas.microsoft.com/office/drawing/2014/main" id="{4A0E1D63-5E0B-49CE-220D-9CF4E237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1" y="535480"/>
            <a:ext cx="1861930" cy="1861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110C8-9ADD-EFEB-9C76-12A2CF8E205E}"/>
              </a:ext>
            </a:extLst>
          </p:cNvPr>
          <p:cNvCxnSpPr>
            <a:cxnSpLocks/>
          </p:cNvCxnSpPr>
          <p:nvPr/>
        </p:nvCxnSpPr>
        <p:spPr>
          <a:xfrm>
            <a:off x="11479696" y="1596812"/>
            <a:ext cx="712304" cy="0"/>
          </a:xfrm>
          <a:prstGeom prst="line">
            <a:avLst/>
          </a:prstGeom>
          <a:ln w="63500">
            <a:solidFill>
              <a:srgbClr val="BEB1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D70242-FC4A-535E-2384-B841A028ADDC}"/>
              </a:ext>
            </a:extLst>
          </p:cNvPr>
          <p:cNvCxnSpPr>
            <a:cxnSpLocks/>
          </p:cNvCxnSpPr>
          <p:nvPr/>
        </p:nvCxnSpPr>
        <p:spPr>
          <a:xfrm>
            <a:off x="0" y="1596812"/>
            <a:ext cx="9826742" cy="0"/>
          </a:xfrm>
          <a:prstGeom prst="line">
            <a:avLst/>
          </a:prstGeom>
          <a:ln w="63500">
            <a:solidFill>
              <a:srgbClr val="BEB1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311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erpont PPT Template" id="{5F52A339-0EDF-9646-BD91-16D3B1508987}" vid="{870AA132-F801-144C-B886-9D46B96531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27</Words>
  <Application>Microsoft Macintosh PowerPoint</Application>
  <PresentationFormat>Widescreen</PresentationFormat>
  <Paragraphs>14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 Black</vt:lpstr>
      <vt:lpstr>Aptos Display</vt:lpstr>
      <vt:lpstr>Aptos</vt:lpstr>
      <vt:lpstr>Arial</vt:lpstr>
      <vt:lpstr>Office Theme</vt:lpstr>
      <vt:lpstr>TITLE SLIDE TEMPLATE</vt:lpstr>
      <vt:lpstr>ALTERNATE TEMPLATE</vt:lpstr>
      <vt:lpstr>TITLE TEMPLATE</vt:lpstr>
      <vt:lpstr>ALTERNATE TEMPLATE v2</vt:lpstr>
      <vt:lpstr>ALTERNATE SLIDE</vt:lpstr>
      <vt:lpstr>ALTERNATE SLIDE V2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Moore, Stefanie</dc:creator>
  <cp:lastModifiedBy>Moore, Stefanie</cp:lastModifiedBy>
  <cp:revision>2</cp:revision>
  <dcterms:created xsi:type="dcterms:W3CDTF">2025-04-02T17:56:51Z</dcterms:created>
  <dcterms:modified xsi:type="dcterms:W3CDTF">2025-04-03T18:58:48Z</dcterms:modified>
</cp:coreProperties>
</file>