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9" r:id="rId3"/>
    <p:sldId id="257" r:id="rId4"/>
    <p:sldId id="261" r:id="rId5"/>
    <p:sldId id="258" r:id="rId6"/>
    <p:sldId id="260" r:id="rId7"/>
  </p:sldIdLst>
  <p:sldSz cx="12192000" cy="6858000"/>
  <p:notesSz cx="6858000" cy="9144000"/>
  <p:embeddedFontLst>
    <p:embeddedFont>
      <p:font typeface="Arial Black" panose="020B0604020202020204" pitchFamily="34" charset="0"/>
      <p:bold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B2E4"/>
    <a:srgbClr val="00AEEF"/>
    <a:srgbClr val="1D252C"/>
    <a:srgbClr val="D4CA9F"/>
    <a:srgbClr val="BEB17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76BA60-92D9-A84C-A835-9A00542C5497}" v="11" dt="2026-02-24T18:38:37.7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13"/>
    <p:restoredTop sz="95000"/>
  </p:normalViewPr>
  <p:slideViewPr>
    <p:cSldViewPr snapToGrid="0">
      <p:cViewPr varScale="1">
        <p:scale>
          <a:sx n="115" d="100"/>
          <a:sy n="115" d="100"/>
        </p:scale>
        <p:origin x="52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ore, Stefanie" userId="d64c0495-8f84-483c-8bbc-e6fa8d761d82" providerId="ADAL" clId="{B6C58111-FB96-5FE2-8365-E6AD5E9B3BF0}"/>
    <pc:docChg chg="undo custSel modSld">
      <pc:chgData name="Moore, Stefanie" userId="d64c0495-8f84-483c-8bbc-e6fa8d761d82" providerId="ADAL" clId="{B6C58111-FB96-5FE2-8365-E6AD5E9B3BF0}" dt="2026-03-11T14:51:26.312" v="90" actId="208"/>
      <pc:docMkLst>
        <pc:docMk/>
      </pc:docMkLst>
      <pc:sldChg chg="addSp delSp modSp mod">
        <pc:chgData name="Moore, Stefanie" userId="d64c0495-8f84-483c-8bbc-e6fa8d761d82" providerId="ADAL" clId="{B6C58111-FB96-5FE2-8365-E6AD5E9B3BF0}" dt="2026-03-11T14:51:09.045" v="86" actId="208"/>
        <pc:sldMkLst>
          <pc:docMk/>
          <pc:sldMk cId="3803394641" sldId="256"/>
        </pc:sldMkLst>
        <pc:spChg chg="mod">
          <ac:chgData name="Moore, Stefanie" userId="d64c0495-8f84-483c-8bbc-e6fa8d761d82" providerId="ADAL" clId="{B6C58111-FB96-5FE2-8365-E6AD5E9B3BF0}" dt="2026-02-24T18:41:59.201" v="84" actId="207"/>
          <ac:spMkLst>
            <pc:docMk/>
            <pc:sldMk cId="3803394641" sldId="256"/>
            <ac:spMk id="2" creationId="{0B08A3F3-387C-87B2-C9DD-84E2386DC0CC}"/>
          </ac:spMkLst>
        </pc:spChg>
        <pc:spChg chg="mod">
          <ac:chgData name="Moore, Stefanie" userId="d64c0495-8f84-483c-8bbc-e6fa8d761d82" providerId="ADAL" clId="{B6C58111-FB96-5FE2-8365-E6AD5E9B3BF0}" dt="2026-02-24T18:38:37.767" v="66"/>
          <ac:spMkLst>
            <pc:docMk/>
            <pc:sldMk cId="3803394641" sldId="256"/>
            <ac:spMk id="3" creationId="{C8BE7000-0E06-7E14-1E31-DC4CC13B8FE4}"/>
          </ac:spMkLst>
        </pc:spChg>
        <pc:picChg chg="add mod">
          <ac:chgData name="Moore, Stefanie" userId="d64c0495-8f84-483c-8bbc-e6fa8d761d82" providerId="ADAL" clId="{B6C58111-FB96-5FE2-8365-E6AD5E9B3BF0}" dt="2026-02-24T18:37:25.880" v="51" actId="14826"/>
          <ac:picMkLst>
            <pc:docMk/>
            <pc:sldMk cId="3803394641" sldId="256"/>
            <ac:picMk id="9" creationId="{1B1B9238-9840-014A-9622-1A97F897AF97}"/>
          </ac:picMkLst>
        </pc:picChg>
        <pc:cxnChg chg="add mod">
          <ac:chgData name="Moore, Stefanie" userId="d64c0495-8f84-483c-8bbc-e6fa8d761d82" providerId="ADAL" clId="{B6C58111-FB96-5FE2-8365-E6AD5E9B3BF0}" dt="2026-03-11T14:51:09.045" v="86" actId="208"/>
          <ac:cxnSpMkLst>
            <pc:docMk/>
            <pc:sldMk cId="3803394641" sldId="256"/>
            <ac:cxnSpMk id="4" creationId="{2D5E142D-D6F0-B9B9-C46C-2A915946378F}"/>
          </ac:cxnSpMkLst>
        </pc:cxnChg>
        <pc:cxnChg chg="add mod">
          <ac:chgData name="Moore, Stefanie" userId="d64c0495-8f84-483c-8bbc-e6fa8d761d82" providerId="ADAL" clId="{B6C58111-FB96-5FE2-8365-E6AD5E9B3BF0}" dt="2026-03-11T14:51:06.426" v="85" actId="208"/>
          <ac:cxnSpMkLst>
            <pc:docMk/>
            <pc:sldMk cId="3803394641" sldId="256"/>
            <ac:cxnSpMk id="6" creationId="{9671859B-2B21-F5B4-841E-84AD04ECB178}"/>
          </ac:cxnSpMkLst>
        </pc:cxnChg>
      </pc:sldChg>
      <pc:sldChg chg="addSp delSp modSp mod">
        <pc:chgData name="Moore, Stefanie" userId="d64c0495-8f84-483c-8bbc-e6fa8d761d82" providerId="ADAL" clId="{B6C58111-FB96-5FE2-8365-E6AD5E9B3BF0}" dt="2026-03-11T14:51:26.312" v="90" actId="208"/>
        <pc:sldMkLst>
          <pc:docMk/>
          <pc:sldMk cId="997020447" sldId="257"/>
        </pc:sldMkLst>
        <pc:spChg chg="mod">
          <ac:chgData name="Moore, Stefanie" userId="d64c0495-8f84-483c-8bbc-e6fa8d761d82" providerId="ADAL" clId="{B6C58111-FB96-5FE2-8365-E6AD5E9B3BF0}" dt="2026-02-24T18:40:29.027" v="70" actId="207"/>
          <ac:spMkLst>
            <pc:docMk/>
            <pc:sldMk cId="997020447" sldId="257"/>
            <ac:spMk id="2" creationId="{878EAA05-F1B0-7867-8DB9-ECFB559A83A7}"/>
          </ac:spMkLst>
        </pc:spChg>
        <pc:spChg chg="mod">
          <ac:chgData name="Moore, Stefanie" userId="d64c0495-8f84-483c-8bbc-e6fa8d761d82" providerId="ADAL" clId="{B6C58111-FB96-5FE2-8365-E6AD5E9B3BF0}" dt="2026-02-24T18:38:37.767" v="66"/>
          <ac:spMkLst>
            <pc:docMk/>
            <pc:sldMk cId="997020447" sldId="257"/>
            <ac:spMk id="3" creationId="{6364C892-A0E6-BC51-DF22-A264A8597CFC}"/>
          </ac:spMkLst>
        </pc:spChg>
        <pc:picChg chg="add mod">
          <ac:chgData name="Moore, Stefanie" userId="d64c0495-8f84-483c-8bbc-e6fa8d761d82" providerId="ADAL" clId="{B6C58111-FB96-5FE2-8365-E6AD5E9B3BF0}" dt="2026-02-24T18:37:35.384" v="53"/>
          <ac:picMkLst>
            <pc:docMk/>
            <pc:sldMk cId="997020447" sldId="257"/>
            <ac:picMk id="10" creationId="{DCAAFF11-CF1B-EB0E-F61D-A5388A37495A}"/>
          </ac:picMkLst>
        </pc:picChg>
        <pc:cxnChg chg="add mod">
          <ac:chgData name="Moore, Stefanie" userId="d64c0495-8f84-483c-8bbc-e6fa8d761d82" providerId="ADAL" clId="{B6C58111-FB96-5FE2-8365-E6AD5E9B3BF0}" dt="2026-03-11T14:51:26.312" v="90" actId="208"/>
          <ac:cxnSpMkLst>
            <pc:docMk/>
            <pc:sldMk cId="997020447" sldId="257"/>
            <ac:cxnSpMk id="8" creationId="{F708EE92-01DC-880D-9970-E6CDB0016B46}"/>
          </ac:cxnSpMkLst>
        </pc:cxnChg>
        <pc:cxnChg chg="add mod">
          <ac:chgData name="Moore, Stefanie" userId="d64c0495-8f84-483c-8bbc-e6fa8d761d82" providerId="ADAL" clId="{B6C58111-FB96-5FE2-8365-E6AD5E9B3BF0}" dt="2026-03-11T14:51:23.700" v="89" actId="208"/>
          <ac:cxnSpMkLst>
            <pc:docMk/>
            <pc:sldMk cId="997020447" sldId="257"/>
            <ac:cxnSpMk id="9" creationId="{9BE0FB5F-4A81-303E-2043-6D53B3CC2D7A}"/>
          </ac:cxnSpMkLst>
        </pc:cxnChg>
      </pc:sldChg>
      <pc:sldChg chg="addSp delSp modSp mod">
        <pc:chgData name="Moore, Stefanie" userId="d64c0495-8f84-483c-8bbc-e6fa8d761d82" providerId="ADAL" clId="{B6C58111-FB96-5FE2-8365-E6AD5E9B3BF0}" dt="2026-02-24T18:41:15.362" v="83" actId="207"/>
        <pc:sldMkLst>
          <pc:docMk/>
          <pc:sldMk cId="1185863278" sldId="258"/>
        </pc:sldMkLst>
        <pc:spChg chg="mod">
          <ac:chgData name="Moore, Stefanie" userId="d64c0495-8f84-483c-8bbc-e6fa8d761d82" providerId="ADAL" clId="{B6C58111-FB96-5FE2-8365-E6AD5E9B3BF0}" dt="2026-02-24T18:41:15.362" v="83" actId="207"/>
          <ac:spMkLst>
            <pc:docMk/>
            <pc:sldMk cId="1185863278" sldId="258"/>
            <ac:spMk id="2" creationId="{55D4014F-4982-C0EE-C335-11DB2D322C14}"/>
          </ac:spMkLst>
        </pc:spChg>
        <pc:spChg chg="mod">
          <ac:chgData name="Moore, Stefanie" userId="d64c0495-8f84-483c-8bbc-e6fa8d761d82" providerId="ADAL" clId="{B6C58111-FB96-5FE2-8365-E6AD5E9B3BF0}" dt="2026-02-24T18:38:37.767" v="66"/>
          <ac:spMkLst>
            <pc:docMk/>
            <pc:sldMk cId="1185863278" sldId="258"/>
            <ac:spMk id="3" creationId="{7DE83D7B-C401-A408-61BF-D04FB4DAB97E}"/>
          </ac:spMkLst>
        </pc:spChg>
        <pc:cxnChg chg="add del mod">
          <ac:chgData name="Moore, Stefanie" userId="d64c0495-8f84-483c-8bbc-e6fa8d761d82" providerId="ADAL" clId="{B6C58111-FB96-5FE2-8365-E6AD5E9B3BF0}" dt="2026-02-24T18:41:03.905" v="80" actId="208"/>
          <ac:cxnSpMkLst>
            <pc:docMk/>
            <pc:sldMk cId="1185863278" sldId="258"/>
            <ac:cxnSpMk id="6" creationId="{BBA6759A-3444-C56E-D067-0D54B1A7FB73}"/>
          </ac:cxnSpMkLst>
        </pc:cxnChg>
      </pc:sldChg>
      <pc:sldChg chg="addSp delSp modSp mod">
        <pc:chgData name="Moore, Stefanie" userId="d64c0495-8f84-483c-8bbc-e6fa8d761d82" providerId="ADAL" clId="{B6C58111-FB96-5FE2-8365-E6AD5E9B3BF0}" dt="2026-03-11T14:51:20.379" v="88" actId="208"/>
        <pc:sldMkLst>
          <pc:docMk/>
          <pc:sldMk cId="2907011996" sldId="259"/>
        </pc:sldMkLst>
        <pc:spChg chg="mod">
          <ac:chgData name="Moore, Stefanie" userId="d64c0495-8f84-483c-8bbc-e6fa8d761d82" providerId="ADAL" clId="{B6C58111-FB96-5FE2-8365-E6AD5E9B3BF0}" dt="2026-02-24T18:40:12.367" v="67" actId="207"/>
          <ac:spMkLst>
            <pc:docMk/>
            <pc:sldMk cId="2907011996" sldId="259"/>
            <ac:spMk id="2" creationId="{32683EEA-99BA-294D-EF03-626FEEF8A33B}"/>
          </ac:spMkLst>
        </pc:spChg>
        <pc:picChg chg="mod">
          <ac:chgData name="Moore, Stefanie" userId="d64c0495-8f84-483c-8bbc-e6fa8d761d82" providerId="ADAL" clId="{B6C58111-FB96-5FE2-8365-E6AD5E9B3BF0}" dt="2026-02-24T18:36:00.600" v="25" actId="1076"/>
          <ac:picMkLst>
            <pc:docMk/>
            <pc:sldMk cId="2907011996" sldId="259"/>
            <ac:picMk id="4" creationId="{B45CC9FE-1C31-7DC2-B06D-05AB41C3833F}"/>
          </ac:picMkLst>
        </pc:picChg>
        <pc:picChg chg="add mod">
          <ac:chgData name="Moore, Stefanie" userId="d64c0495-8f84-483c-8bbc-e6fa8d761d82" providerId="ADAL" clId="{B6C58111-FB96-5FE2-8365-E6AD5E9B3BF0}" dt="2026-02-24T18:37:01.787" v="48" actId="1038"/>
          <ac:picMkLst>
            <pc:docMk/>
            <pc:sldMk cId="2907011996" sldId="259"/>
            <ac:picMk id="12" creationId="{DDF1F34B-328A-114F-F0FF-AD194E999AB1}"/>
          </ac:picMkLst>
        </pc:picChg>
        <pc:cxnChg chg="mod">
          <ac:chgData name="Moore, Stefanie" userId="d64c0495-8f84-483c-8bbc-e6fa8d761d82" providerId="ADAL" clId="{B6C58111-FB96-5FE2-8365-E6AD5E9B3BF0}" dt="2026-03-11T14:51:20.379" v="88" actId="208"/>
          <ac:cxnSpMkLst>
            <pc:docMk/>
            <pc:sldMk cId="2907011996" sldId="259"/>
            <ac:cxnSpMk id="7" creationId="{941A9E33-0C21-739B-ADD4-6EAFE1706650}"/>
          </ac:cxnSpMkLst>
        </pc:cxnChg>
        <pc:cxnChg chg="mod">
          <ac:chgData name="Moore, Stefanie" userId="d64c0495-8f84-483c-8bbc-e6fa8d761d82" providerId="ADAL" clId="{B6C58111-FB96-5FE2-8365-E6AD5E9B3BF0}" dt="2026-03-11T14:51:17.815" v="87" actId="208"/>
          <ac:cxnSpMkLst>
            <pc:docMk/>
            <pc:sldMk cId="2907011996" sldId="259"/>
            <ac:cxnSpMk id="8" creationId="{E2F50DF0-4FDA-08E4-FDDE-1BDEF17E5B8A}"/>
          </ac:cxnSpMkLst>
        </pc:cxnChg>
        <pc:cxnChg chg="mod">
          <ac:chgData name="Moore, Stefanie" userId="d64c0495-8f84-483c-8bbc-e6fa8d761d82" providerId="ADAL" clId="{B6C58111-FB96-5FE2-8365-E6AD5E9B3BF0}" dt="2026-02-24T18:35:49.254" v="20" actId="208"/>
          <ac:cxnSpMkLst>
            <pc:docMk/>
            <pc:sldMk cId="2907011996" sldId="259"/>
            <ac:cxnSpMk id="11" creationId="{CD96AF91-C074-764F-447E-0A297F7C5F02}"/>
          </ac:cxnSpMkLst>
        </pc:cxnChg>
      </pc:sldChg>
      <pc:sldChg chg="addSp delSp modSp mod">
        <pc:chgData name="Moore, Stefanie" userId="d64c0495-8f84-483c-8bbc-e6fa8d761d82" providerId="ADAL" clId="{B6C58111-FB96-5FE2-8365-E6AD5E9B3BF0}" dt="2026-02-24T18:41:11.981" v="82" actId="207"/>
        <pc:sldMkLst>
          <pc:docMk/>
          <pc:sldMk cId="870311671" sldId="260"/>
        </pc:sldMkLst>
        <pc:spChg chg="mod">
          <ac:chgData name="Moore, Stefanie" userId="d64c0495-8f84-483c-8bbc-e6fa8d761d82" providerId="ADAL" clId="{B6C58111-FB96-5FE2-8365-E6AD5E9B3BF0}" dt="2026-02-24T18:41:11.981" v="82" actId="207"/>
          <ac:spMkLst>
            <pc:docMk/>
            <pc:sldMk cId="870311671" sldId="260"/>
            <ac:spMk id="2" creationId="{232C0CB5-6A21-6782-F0AD-917D8DE1B684}"/>
          </ac:spMkLst>
        </pc:spChg>
        <pc:spChg chg="mod">
          <ac:chgData name="Moore, Stefanie" userId="d64c0495-8f84-483c-8bbc-e6fa8d761d82" providerId="ADAL" clId="{B6C58111-FB96-5FE2-8365-E6AD5E9B3BF0}" dt="2026-02-24T18:38:37.767" v="66"/>
          <ac:spMkLst>
            <pc:docMk/>
            <pc:sldMk cId="870311671" sldId="260"/>
            <ac:spMk id="3" creationId="{2C040431-1F03-21F1-BFA7-8A93F5696181}"/>
          </ac:spMkLst>
        </pc:spChg>
        <pc:cxnChg chg="add mod">
          <ac:chgData name="Moore, Stefanie" userId="d64c0495-8f84-483c-8bbc-e6fa8d761d82" providerId="ADAL" clId="{B6C58111-FB96-5FE2-8365-E6AD5E9B3BF0}" dt="2026-02-24T18:41:08.825" v="81" actId="208"/>
          <ac:cxnSpMkLst>
            <pc:docMk/>
            <pc:sldMk cId="870311671" sldId="260"/>
            <ac:cxnSpMk id="8" creationId="{A8E48C89-DE24-9B1F-0362-75CC880C190F}"/>
          </ac:cxnSpMkLst>
        </pc:cxnChg>
      </pc:sldChg>
      <pc:sldChg chg="addSp delSp modSp mod">
        <pc:chgData name="Moore, Stefanie" userId="d64c0495-8f84-483c-8bbc-e6fa8d761d82" providerId="ADAL" clId="{B6C58111-FB96-5FE2-8365-E6AD5E9B3BF0}" dt="2026-02-24T18:41:00.159" v="79" actId="208"/>
        <pc:sldMkLst>
          <pc:docMk/>
          <pc:sldMk cId="3721519696" sldId="261"/>
        </pc:sldMkLst>
        <pc:spChg chg="mod">
          <ac:chgData name="Moore, Stefanie" userId="d64c0495-8f84-483c-8bbc-e6fa8d761d82" providerId="ADAL" clId="{B6C58111-FB96-5FE2-8365-E6AD5E9B3BF0}" dt="2026-02-24T18:40:50.543" v="77" actId="207"/>
          <ac:spMkLst>
            <pc:docMk/>
            <pc:sldMk cId="3721519696" sldId="261"/>
            <ac:spMk id="2" creationId="{7E20B9A4-293C-F45D-5D06-9DC8E435F2B4}"/>
          </ac:spMkLst>
        </pc:spChg>
        <pc:spChg chg="mod">
          <ac:chgData name="Moore, Stefanie" userId="d64c0495-8f84-483c-8bbc-e6fa8d761d82" providerId="ADAL" clId="{B6C58111-FB96-5FE2-8365-E6AD5E9B3BF0}" dt="2026-02-24T18:38:37.767" v="66"/>
          <ac:spMkLst>
            <pc:docMk/>
            <pc:sldMk cId="3721519696" sldId="261"/>
            <ac:spMk id="3" creationId="{F92930F1-72CC-5240-F7BC-396C335E7060}"/>
          </ac:spMkLst>
        </pc:spChg>
        <pc:picChg chg="add mod">
          <ac:chgData name="Moore, Stefanie" userId="d64c0495-8f84-483c-8bbc-e6fa8d761d82" providerId="ADAL" clId="{B6C58111-FB96-5FE2-8365-E6AD5E9B3BF0}" dt="2026-02-24T18:37:39.358" v="55"/>
          <ac:picMkLst>
            <pc:docMk/>
            <pc:sldMk cId="3721519696" sldId="261"/>
            <ac:picMk id="11" creationId="{9FE0789E-4BF6-F8E1-C42F-59A470666AD7}"/>
          </ac:picMkLst>
        </pc:picChg>
        <pc:cxnChg chg="add mod">
          <ac:chgData name="Moore, Stefanie" userId="d64c0495-8f84-483c-8bbc-e6fa8d761d82" providerId="ADAL" clId="{B6C58111-FB96-5FE2-8365-E6AD5E9B3BF0}" dt="2026-02-24T18:41:00.159" v="79" actId="208"/>
          <ac:cxnSpMkLst>
            <pc:docMk/>
            <pc:sldMk cId="3721519696" sldId="261"/>
            <ac:cxnSpMk id="9" creationId="{2F152813-EA26-CBD1-274D-4043D7E30FCA}"/>
          </ac:cxnSpMkLst>
        </pc:cxnChg>
        <pc:cxnChg chg="add del mod">
          <ac:chgData name="Moore, Stefanie" userId="d64c0495-8f84-483c-8bbc-e6fa8d761d82" providerId="ADAL" clId="{B6C58111-FB96-5FE2-8365-E6AD5E9B3BF0}" dt="2026-02-24T18:41:00.159" v="79" actId="208"/>
          <ac:cxnSpMkLst>
            <pc:docMk/>
            <pc:sldMk cId="3721519696" sldId="261"/>
            <ac:cxnSpMk id="10" creationId="{67987753-0678-7387-87EF-23AFB8611D63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7AAC4-3EBE-2348-9D03-A188A5062B99}" type="datetimeFigureOut">
              <a:rPr lang="en-US" smtClean="0"/>
              <a:t>3/11/26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99D07-A9F8-3843-9E24-9D3DDF479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58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99D07-A9F8-3843-9E24-9D3DDF4798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49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29C50-0A76-53D5-AD6E-09964F266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476AA9-4045-678D-30CF-734B011938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5E7EBA-0268-DA64-B55F-486ED556A7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BDFD6A-DC8B-55EF-4FA3-EEBFB5E24D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99D07-A9F8-3843-9E24-9D3DDF4798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35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EC8F7-156B-1ACA-2940-67622A61F7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A2F5D9-BE31-D4BB-61BD-275AB4B1BD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B5BA1-2235-3240-2033-F1D60E353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6578-12E4-3E47-8C01-94FFE603404A}" type="datetimeFigureOut">
              <a:rPr lang="en-US" smtClean="0"/>
              <a:t>3/11/26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51C58-5BFB-8790-73CE-867C73BCC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1A540-A446-18E8-A953-849C7C3D5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5A73-1800-1D4F-827E-A1E10798F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16F0B-1E6E-022F-8807-5672E23E7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D47299-4157-CDD4-22F8-FBEB16A023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30E21-78AF-D365-0DEC-40B83E4F0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6578-12E4-3E47-8C01-94FFE603404A}" type="datetimeFigureOut">
              <a:rPr lang="en-US" smtClean="0"/>
              <a:t>3/11/26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917DD-80D5-2758-6DF5-A3396947A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E7139-E7AF-79E3-5D02-D42572AC1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5A73-1800-1D4F-827E-A1E10798F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4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12358A-1539-CBC0-0A9C-E4CC600C03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BFB1F7-4C22-4557-2CAC-C66C60B04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BAE1C-11D3-AC0C-7FE4-B6CF0FE2C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6578-12E4-3E47-8C01-94FFE603404A}" type="datetimeFigureOut">
              <a:rPr lang="en-US" smtClean="0"/>
              <a:t>3/11/26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ABD1D-3DCE-2982-E747-BB901A4AF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03BB9-C22A-4258-6130-2372A67BC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5A73-1800-1D4F-827E-A1E10798F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8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D9C3C-48E1-E47D-CBA6-149521F4E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478F8-2A46-8BD4-29A9-3E2AE4853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D69BD-982C-309D-01EA-B01938C24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6578-12E4-3E47-8C01-94FFE603404A}" type="datetimeFigureOut">
              <a:rPr lang="en-US" smtClean="0"/>
              <a:t>3/11/26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6279E-0DEB-D878-7B69-F215B663E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BD113-0510-1827-7673-596817944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5A73-1800-1D4F-827E-A1E10798F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92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3FE9E-9DC7-6EAF-52C6-763F4F79F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C4627-EFD1-2459-07B5-C2E43F9B57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C60A4-7520-87DD-D401-543C4BCB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6578-12E4-3E47-8C01-94FFE603404A}" type="datetimeFigureOut">
              <a:rPr lang="en-US" smtClean="0"/>
              <a:t>3/11/26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8E4A0-68E9-1379-74AA-34A16437C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8209E-A431-E607-36ED-AF3B41EAA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5A73-1800-1D4F-827E-A1E10798F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84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932C6-1F9C-F260-5995-304087E1C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7B784-F18A-1F37-67E5-406F3E81B2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C9BD2-7E9B-769B-3122-7A6E8982F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6312E3-72C0-A204-AAD3-1ECCE00B8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6578-12E4-3E47-8C01-94FFE603404A}" type="datetimeFigureOut">
              <a:rPr lang="en-US" smtClean="0"/>
              <a:t>3/11/26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61166-7A8E-C630-608A-CC6811D8C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FB3CE-7BDF-F1FD-4838-FC3CBD48D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5A73-1800-1D4F-827E-A1E10798F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66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726F7-DC65-0A9C-C1D2-E414E66BC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41851-886D-C928-71D9-41F511FC4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DF7A42-2B83-D2A1-AC83-7C9A7A23A1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30D943-FB71-BDA7-2B12-78FB1BCF25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E43B2C-D84A-9B30-2102-C64DFDA0CC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9D68B7-1ACB-F699-1926-48FAD94AA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6578-12E4-3E47-8C01-94FFE603404A}" type="datetimeFigureOut">
              <a:rPr lang="en-US" smtClean="0"/>
              <a:t>3/11/26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4692C9-7800-EFAF-B3BC-B652C8CF5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1D7AA5-9E3C-E296-5A49-735D66750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5A73-1800-1D4F-827E-A1E10798F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25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5DD3E-CC82-69F1-E637-B6FD00E87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36A0D6-640A-461B-D8B5-D891D70FF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6578-12E4-3E47-8C01-94FFE603404A}" type="datetimeFigureOut">
              <a:rPr lang="en-US" smtClean="0"/>
              <a:t>3/11/26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967396-3E12-58D5-EE8E-3E9863295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EF1EA-6BA4-E120-4B89-CDB0001DB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5A73-1800-1D4F-827E-A1E10798F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80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18DD83-8A3D-3E40-0483-1DFA6A7DE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6578-12E4-3E47-8C01-94FFE603404A}" type="datetimeFigureOut">
              <a:rPr lang="en-US" smtClean="0"/>
              <a:t>3/11/26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8400E9-7D84-FE3E-41BE-9093671DC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24B666-4BEB-F8E2-5E3D-B5F647891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5A73-1800-1D4F-827E-A1E10798F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4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A5C69-7329-7C2F-37B1-BD35D295D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70623-F5BB-3906-0663-1D30EA208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8BDCF3-6AD1-E411-1248-65269283A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AC9B3C-A551-709D-D69C-847113CA5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6578-12E4-3E47-8C01-94FFE603404A}" type="datetimeFigureOut">
              <a:rPr lang="en-US" smtClean="0"/>
              <a:t>3/11/26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619C6B-4B3A-0181-DE8F-91A1EA852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EE675E-CF40-649B-AFA8-E9724F6DF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5A73-1800-1D4F-827E-A1E10798F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30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8543A-E965-3560-3AA6-B5410365D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2DA1D6-33F2-A2EE-31C6-1970BA2AB1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F4809D-CFAF-04AF-6E6E-D26571B845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495621-07EF-50B8-5C84-52B3B6DF8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6578-12E4-3E47-8C01-94FFE603404A}" type="datetimeFigureOut">
              <a:rPr lang="en-US" smtClean="0"/>
              <a:t>3/11/26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D559E8-39B3-1003-18F8-89430EAB1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86FC94-6602-BAA9-4858-881EF5399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5A73-1800-1D4F-827E-A1E10798F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41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9652DA-73FD-A5C4-F6EB-205BECC55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11725-F498-2A2A-3BA3-80428B131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E6D34-499D-FF4B-0D8D-4F48B2555C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016578-12E4-3E47-8C01-94FFE603404A}" type="datetimeFigureOut">
              <a:rPr lang="en-US" smtClean="0"/>
              <a:t>3/11/26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68C54-7188-E314-45B0-9837D999C4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54375-582E-7660-32DE-E641538DB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735A73-1800-1D4F-827E-A1E10798F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16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8A3F3-387C-87B2-C9DD-84E2386DC0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1D252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TITLE SLIDE </a:t>
            </a:r>
            <a:r>
              <a:rPr lang="en-US" b="1" dirty="0">
                <a:solidFill>
                  <a:srgbClr val="5BB2E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TEMPLATE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BE7000-0E06-7E14-1E31-DC4CC13B8F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D25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Subhead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A069AB-00EB-ED95-0D0A-0CCB8035012B}"/>
              </a:ext>
            </a:extLst>
          </p:cNvPr>
          <p:cNvCxnSpPr>
            <a:cxnSpLocks/>
          </p:cNvCxnSpPr>
          <p:nvPr/>
        </p:nvCxnSpPr>
        <p:spPr>
          <a:xfrm>
            <a:off x="0" y="98474"/>
            <a:ext cx="12192000" cy="0"/>
          </a:xfrm>
          <a:prstGeom prst="line">
            <a:avLst/>
          </a:prstGeom>
          <a:ln w="193675">
            <a:solidFill>
              <a:srgbClr val="1D252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D5E142D-D6F0-B9B9-C46C-2A915946378F}"/>
              </a:ext>
            </a:extLst>
          </p:cNvPr>
          <p:cNvCxnSpPr>
            <a:cxnSpLocks/>
          </p:cNvCxnSpPr>
          <p:nvPr/>
        </p:nvCxnSpPr>
        <p:spPr>
          <a:xfrm>
            <a:off x="11479696" y="6136914"/>
            <a:ext cx="712304" cy="0"/>
          </a:xfrm>
          <a:prstGeom prst="line">
            <a:avLst/>
          </a:prstGeom>
          <a:ln w="63500">
            <a:solidFill>
              <a:srgbClr val="5BB2E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671859B-2B21-F5B4-841E-84AD04ECB178}"/>
              </a:ext>
            </a:extLst>
          </p:cNvPr>
          <p:cNvCxnSpPr>
            <a:cxnSpLocks/>
          </p:cNvCxnSpPr>
          <p:nvPr/>
        </p:nvCxnSpPr>
        <p:spPr>
          <a:xfrm>
            <a:off x="0" y="6136914"/>
            <a:ext cx="8854068" cy="0"/>
          </a:xfrm>
          <a:prstGeom prst="line">
            <a:avLst/>
          </a:prstGeom>
          <a:ln w="63500">
            <a:solidFill>
              <a:srgbClr val="5BB2E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B1B9238-9840-014A-9622-1A97F897AF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26659" y="5651518"/>
            <a:ext cx="2497282" cy="97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94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52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87DBAD-B70B-4DA6-4343-324253F5F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trees in the background&#10;&#10;AI-generated content may be incorrect.">
            <a:extLst>
              <a:ext uri="{FF2B5EF4-FFF2-40B4-BE49-F238E27FC236}">
                <a16:creationId xmlns:a16="http://schemas.microsoft.com/office/drawing/2014/main" id="{B45CC9FE-1C31-7DC2-B06D-05AB41C383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b="15730"/>
          <a:stretch/>
        </p:blipFill>
        <p:spPr>
          <a:xfrm>
            <a:off x="0" y="0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683EEA-99BA-294D-EF03-626FEEF8A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7713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ALTERNATE</a:t>
            </a:r>
            <a:r>
              <a:rPr lang="en-US" b="1" dirty="0">
                <a:solidFill>
                  <a:srgbClr val="1D252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b="1" dirty="0">
                <a:solidFill>
                  <a:srgbClr val="5BB2E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TEMPLATE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3FF6DE-B0C0-2D4F-4B60-392B61809B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89813"/>
            <a:ext cx="9144000" cy="1655762"/>
          </a:xfrm>
        </p:spPr>
        <p:txBody>
          <a:bodyPr/>
          <a:lstStyle/>
          <a:p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Subhead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1A9E33-0C21-739B-ADD4-6EAFE1706650}"/>
              </a:ext>
            </a:extLst>
          </p:cNvPr>
          <p:cNvCxnSpPr>
            <a:cxnSpLocks/>
          </p:cNvCxnSpPr>
          <p:nvPr/>
        </p:nvCxnSpPr>
        <p:spPr>
          <a:xfrm>
            <a:off x="11479696" y="6136914"/>
            <a:ext cx="712304" cy="0"/>
          </a:xfrm>
          <a:prstGeom prst="line">
            <a:avLst/>
          </a:prstGeom>
          <a:ln w="63500">
            <a:solidFill>
              <a:srgbClr val="5BB2E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F50DF0-4FDA-08E4-FDDE-1BDEF17E5B8A}"/>
              </a:ext>
            </a:extLst>
          </p:cNvPr>
          <p:cNvCxnSpPr>
            <a:cxnSpLocks/>
          </p:cNvCxnSpPr>
          <p:nvPr/>
        </p:nvCxnSpPr>
        <p:spPr>
          <a:xfrm>
            <a:off x="0" y="6136914"/>
            <a:ext cx="8854068" cy="0"/>
          </a:xfrm>
          <a:prstGeom prst="line">
            <a:avLst/>
          </a:prstGeom>
          <a:ln w="63500">
            <a:solidFill>
              <a:srgbClr val="5BB2E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96AF91-C074-764F-447E-0A297F7C5F02}"/>
              </a:ext>
            </a:extLst>
          </p:cNvPr>
          <p:cNvCxnSpPr>
            <a:cxnSpLocks/>
          </p:cNvCxnSpPr>
          <p:nvPr/>
        </p:nvCxnSpPr>
        <p:spPr>
          <a:xfrm>
            <a:off x="0" y="98474"/>
            <a:ext cx="12192000" cy="0"/>
          </a:xfrm>
          <a:prstGeom prst="line">
            <a:avLst/>
          </a:prstGeom>
          <a:ln w="193675">
            <a:solidFill>
              <a:srgbClr val="1D252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black and white logo with blue text&#10;&#10;AI-generated content may be incorrect.">
            <a:extLst>
              <a:ext uri="{FF2B5EF4-FFF2-40B4-BE49-F238E27FC236}">
                <a16:creationId xmlns:a16="http://schemas.microsoft.com/office/drawing/2014/main" id="{DDF1F34B-328A-114F-F0FF-AD194E999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6659" y="5651518"/>
            <a:ext cx="2497282" cy="97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11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EAA05-F1B0-7867-8DB9-ECFB559A8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1D252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TITLE </a:t>
            </a:r>
            <a:r>
              <a:rPr lang="en-US" b="1" dirty="0">
                <a:solidFill>
                  <a:srgbClr val="5BB2E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TEMPLATE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4C892-A0E6-BC51-DF22-A264A8597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1D25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Template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730A59-DC35-2D10-3BE1-59592707D36A}"/>
              </a:ext>
            </a:extLst>
          </p:cNvPr>
          <p:cNvCxnSpPr>
            <a:cxnSpLocks/>
          </p:cNvCxnSpPr>
          <p:nvPr/>
        </p:nvCxnSpPr>
        <p:spPr>
          <a:xfrm>
            <a:off x="0" y="98474"/>
            <a:ext cx="12192000" cy="0"/>
          </a:xfrm>
          <a:prstGeom prst="line">
            <a:avLst/>
          </a:prstGeom>
          <a:ln w="193675">
            <a:solidFill>
              <a:srgbClr val="1D252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08EE92-01DC-880D-9970-E6CDB0016B46}"/>
              </a:ext>
            </a:extLst>
          </p:cNvPr>
          <p:cNvCxnSpPr>
            <a:cxnSpLocks/>
          </p:cNvCxnSpPr>
          <p:nvPr/>
        </p:nvCxnSpPr>
        <p:spPr>
          <a:xfrm>
            <a:off x="11479696" y="6136914"/>
            <a:ext cx="712304" cy="0"/>
          </a:xfrm>
          <a:prstGeom prst="line">
            <a:avLst/>
          </a:prstGeom>
          <a:ln w="63500">
            <a:solidFill>
              <a:srgbClr val="5BB2E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E0FB5F-4A81-303E-2043-6D53B3CC2D7A}"/>
              </a:ext>
            </a:extLst>
          </p:cNvPr>
          <p:cNvCxnSpPr>
            <a:cxnSpLocks/>
          </p:cNvCxnSpPr>
          <p:nvPr/>
        </p:nvCxnSpPr>
        <p:spPr>
          <a:xfrm>
            <a:off x="0" y="6136914"/>
            <a:ext cx="8854068" cy="0"/>
          </a:xfrm>
          <a:prstGeom prst="line">
            <a:avLst/>
          </a:prstGeom>
          <a:ln w="63500">
            <a:solidFill>
              <a:srgbClr val="5BB2E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CAAFF11-CF1B-EB0E-F61D-A5388A3749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6659" y="5651518"/>
            <a:ext cx="2497282" cy="97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020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3A29B-2DB5-967E-5E8E-45B5699B1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0B9A4-293C-F45D-5D06-9DC8E435F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1D252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ALTERNATE </a:t>
            </a:r>
            <a:r>
              <a:rPr lang="en-US" b="1" dirty="0">
                <a:solidFill>
                  <a:srgbClr val="5BB2E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TEMPLATE 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930F1-72CC-5240-F7BC-396C335E7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1D25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Template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B8A1F3-2D0A-4C35-514D-EFB27F106B96}"/>
              </a:ext>
            </a:extLst>
          </p:cNvPr>
          <p:cNvCxnSpPr>
            <a:cxnSpLocks/>
          </p:cNvCxnSpPr>
          <p:nvPr/>
        </p:nvCxnSpPr>
        <p:spPr>
          <a:xfrm>
            <a:off x="0" y="98474"/>
            <a:ext cx="12192000" cy="0"/>
          </a:xfrm>
          <a:prstGeom prst="line">
            <a:avLst/>
          </a:prstGeom>
          <a:ln w="193675">
            <a:solidFill>
              <a:srgbClr val="1D252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F152813-EA26-CBD1-274D-4043D7E30FCA}"/>
              </a:ext>
            </a:extLst>
          </p:cNvPr>
          <p:cNvCxnSpPr>
            <a:cxnSpLocks/>
          </p:cNvCxnSpPr>
          <p:nvPr/>
        </p:nvCxnSpPr>
        <p:spPr>
          <a:xfrm>
            <a:off x="11479696" y="6136914"/>
            <a:ext cx="712304" cy="0"/>
          </a:xfrm>
          <a:prstGeom prst="line">
            <a:avLst/>
          </a:prstGeom>
          <a:ln w="63500">
            <a:solidFill>
              <a:srgbClr val="5BB2E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987753-0678-7387-87EF-23AFB8611D63}"/>
              </a:ext>
            </a:extLst>
          </p:cNvPr>
          <p:cNvCxnSpPr>
            <a:cxnSpLocks/>
          </p:cNvCxnSpPr>
          <p:nvPr/>
        </p:nvCxnSpPr>
        <p:spPr>
          <a:xfrm>
            <a:off x="0" y="6136914"/>
            <a:ext cx="8854068" cy="0"/>
          </a:xfrm>
          <a:prstGeom prst="line">
            <a:avLst/>
          </a:prstGeom>
          <a:ln w="63500">
            <a:solidFill>
              <a:srgbClr val="5BB2E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FE0789E-4BF6-F8E1-C42F-59A470666A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6659" y="5651518"/>
            <a:ext cx="2497282" cy="97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19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4014F-4982-C0EE-C335-11DB2D322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5BB2E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ALTERNATE</a:t>
            </a:r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83D7B-C401-A408-61BF-D04FB4DAB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1D25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Template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A6759A-3444-C56E-D067-0D54B1A7FB73}"/>
              </a:ext>
            </a:extLst>
          </p:cNvPr>
          <p:cNvCxnSpPr>
            <a:cxnSpLocks/>
          </p:cNvCxnSpPr>
          <p:nvPr/>
        </p:nvCxnSpPr>
        <p:spPr>
          <a:xfrm>
            <a:off x="0" y="1596812"/>
            <a:ext cx="12192000" cy="0"/>
          </a:xfrm>
          <a:prstGeom prst="line">
            <a:avLst/>
          </a:prstGeom>
          <a:ln w="63500">
            <a:solidFill>
              <a:srgbClr val="5BB2E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863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A3076-B414-2A57-63B9-74021A067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C0CB5-6A21-6782-F0AD-917D8DE1B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5BB2E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ALTERNATE</a:t>
            </a:r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 SLIDE 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40431-1F03-21F1-BFA7-8A93F5696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1D25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Template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E48C89-DE24-9B1F-0362-75CC880C190F}"/>
              </a:ext>
            </a:extLst>
          </p:cNvPr>
          <p:cNvCxnSpPr>
            <a:cxnSpLocks/>
          </p:cNvCxnSpPr>
          <p:nvPr/>
        </p:nvCxnSpPr>
        <p:spPr>
          <a:xfrm>
            <a:off x="0" y="1596812"/>
            <a:ext cx="12192000" cy="0"/>
          </a:xfrm>
          <a:prstGeom prst="line">
            <a:avLst/>
          </a:prstGeom>
          <a:ln w="63500">
            <a:solidFill>
              <a:srgbClr val="5BB2E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311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ierpont Branding">
      <a:dk1>
        <a:srgbClr val="1D242C"/>
      </a:dk1>
      <a:lt1>
        <a:srgbClr val="FFFFFF"/>
      </a:lt1>
      <a:dk2>
        <a:srgbClr val="000000"/>
      </a:dk2>
      <a:lt2>
        <a:srgbClr val="DCDBDB"/>
      </a:lt2>
      <a:accent1>
        <a:srgbClr val="5BB2E3"/>
      </a:accent1>
      <a:accent2>
        <a:srgbClr val="002859"/>
      </a:accent2>
      <a:accent3>
        <a:srgbClr val="41164D"/>
      </a:accent3>
      <a:accent4>
        <a:srgbClr val="166E74"/>
      </a:accent4>
      <a:accent5>
        <a:srgbClr val="C9A766"/>
      </a:accent5>
      <a:accent6>
        <a:srgbClr val="DECAA3"/>
      </a:accent6>
      <a:hlink>
        <a:srgbClr val="004BE3"/>
      </a:hlink>
      <a:folHlink>
        <a:srgbClr val="74658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ierpont PPT Template" id="{5F52A339-0EDF-9646-BD91-16D3B1508987}" vid="{870AA132-F801-144C-B886-9D46B96531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27</Words>
  <Application>Microsoft Macintosh PowerPoint</Application>
  <PresentationFormat>Widescreen</PresentationFormat>
  <Paragraphs>14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 Black</vt:lpstr>
      <vt:lpstr>Arial</vt:lpstr>
      <vt:lpstr>Aptos Display</vt:lpstr>
      <vt:lpstr>Aptos</vt:lpstr>
      <vt:lpstr>Office Theme</vt:lpstr>
      <vt:lpstr>TITLE SLIDE TEMPLATE</vt:lpstr>
      <vt:lpstr>ALTERNATE TEMPLATE</vt:lpstr>
      <vt:lpstr>TITLE TEMPLATE</vt:lpstr>
      <vt:lpstr>ALTERNATE TEMPLATE v2</vt:lpstr>
      <vt:lpstr>ALTERNATE SLIDE</vt:lpstr>
      <vt:lpstr>ALTERNATE SLIDE V2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Moore, Stefanie</dc:creator>
  <cp:lastModifiedBy>Moore, Stefanie</cp:lastModifiedBy>
  <cp:revision>2</cp:revision>
  <dcterms:created xsi:type="dcterms:W3CDTF">2025-04-02T17:56:51Z</dcterms:created>
  <dcterms:modified xsi:type="dcterms:W3CDTF">2026-03-11T14:51:26Z</dcterms:modified>
</cp:coreProperties>
</file>